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500"/>
    <a:srgbClr val="032932"/>
    <a:srgbClr val="09420C"/>
    <a:srgbClr val="30CEB3"/>
    <a:srgbClr val="A9F322"/>
    <a:srgbClr val="FB6952"/>
    <a:srgbClr val="1B86A7"/>
    <a:srgbClr val="E0235E"/>
    <a:srgbClr val="2B202D"/>
    <a:srgbClr val="F6EA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4"/>
    <p:restoredTop sz="95179"/>
  </p:normalViewPr>
  <p:slideViewPr>
    <p:cSldViewPr snapToGrid="0" snapToObjects="1">
      <p:cViewPr>
        <p:scale>
          <a:sx n="46" d="100"/>
          <a:sy n="46" d="100"/>
        </p:scale>
        <p:origin x="2544" y="-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18-12-25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61" name="Imagen 60">
            <a:extLst>
              <a:ext uri="{FF2B5EF4-FFF2-40B4-BE49-F238E27FC236}">
                <a16:creationId xmlns:a16="http://schemas.microsoft.com/office/drawing/2014/main" id="{0EEC0F31-7F1E-9F42-9AE4-022C242B65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80566"/>
            <a:ext cx="13716000" cy="9366021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9810A59B-FC97-A64D-B889-E2E54E09EF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584" y="16498383"/>
            <a:ext cx="12488834" cy="329739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A9F322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rgbClr val="0325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rgbClr val="0325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rgbClr val="0325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rgbClr val="0325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7" y="10437514"/>
            <a:ext cx="8146709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MAULE </a:t>
            </a:r>
            <a:r>
              <a:rPr lang="es-CL" sz="3563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  <a:solidFill>
            <a:srgbClr val="30CEB3"/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grpFill/>
            <a:ln>
              <a:solidFill>
                <a:srgbClr val="30CE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63" name="Imagen 62">
            <a:extLst>
              <a:ext uri="{FF2B5EF4-FFF2-40B4-BE49-F238E27FC236}">
                <a16:creationId xmlns:a16="http://schemas.microsoft.com/office/drawing/2014/main" id="{5A0935A1-53CC-B140-ACAA-828C7425C0D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1449" y="3401634"/>
            <a:ext cx="1841500" cy="1828800"/>
          </a:xfrm>
          <a:prstGeom prst="rect">
            <a:avLst/>
          </a:prstGeom>
        </p:spPr>
      </p:pic>
      <p:pic>
        <p:nvPicPr>
          <p:cNvPr id="64" name="Imagen 63">
            <a:extLst>
              <a:ext uri="{FF2B5EF4-FFF2-40B4-BE49-F238E27FC236}">
                <a16:creationId xmlns:a16="http://schemas.microsoft.com/office/drawing/2014/main" id="{7DA20D0F-DDC6-DB4D-9004-87C2A30F93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87329" y="6215542"/>
            <a:ext cx="1955800" cy="1828800"/>
          </a:xfrm>
          <a:prstGeom prst="rect">
            <a:avLst/>
          </a:prstGeom>
        </p:spPr>
      </p:pic>
      <p:pic>
        <p:nvPicPr>
          <p:cNvPr id="65" name="Imagen 64">
            <a:extLst>
              <a:ext uri="{FF2B5EF4-FFF2-40B4-BE49-F238E27FC236}">
                <a16:creationId xmlns:a16="http://schemas.microsoft.com/office/drawing/2014/main" id="{1899481B-CAF4-2441-B0F6-792F23EFBD7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37799" y="11684286"/>
            <a:ext cx="1828800" cy="2057400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CFF5B12A-519C-5F44-B628-1A7FF91E69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049425" y="9279700"/>
            <a:ext cx="1879600" cy="1828800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1FEA7A8C-944E-D342-99CF-779EA943ED96}"/>
              </a:ext>
            </a:extLst>
          </p:cNvPr>
          <p:cNvSpPr txBox="1"/>
          <p:nvPr/>
        </p:nvSpPr>
        <p:spPr>
          <a:xfrm>
            <a:off x="1269852" y="7490945"/>
            <a:ext cx="3538585" cy="575863"/>
          </a:xfrm>
          <a:prstGeom prst="rect">
            <a:avLst/>
          </a:prstGeom>
          <a:solidFill>
            <a:srgbClr val="032500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Imagen 73">
            <a:extLst>
              <a:ext uri="{FF2B5EF4-FFF2-40B4-BE49-F238E27FC236}">
                <a16:creationId xmlns:a16="http://schemas.microsoft.com/office/drawing/2014/main" id="{9EFB015E-812F-0348-880B-D743DA375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pic>
        <p:nvPicPr>
          <p:cNvPr id="77" name="Imagen 76">
            <a:extLst>
              <a:ext uri="{FF2B5EF4-FFF2-40B4-BE49-F238E27FC236}">
                <a16:creationId xmlns:a16="http://schemas.microsoft.com/office/drawing/2014/main" id="{02CE62E9-48C0-D24A-8071-1EC7C73A9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81481"/>
            <a:ext cx="13716000" cy="4000500"/>
          </a:xfrm>
          <a:prstGeom prst="rect">
            <a:avLst/>
          </a:prstGeom>
        </p:spPr>
      </p:pic>
      <p:pic>
        <p:nvPicPr>
          <p:cNvPr id="78" name="Imagen 77">
            <a:extLst>
              <a:ext uri="{FF2B5EF4-FFF2-40B4-BE49-F238E27FC236}">
                <a16:creationId xmlns:a16="http://schemas.microsoft.com/office/drawing/2014/main" id="{B9C6AA35-8EDB-2B47-A048-D1C0ABA0C2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002625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6D2CFF-2AD0-DF4A-AFF5-A35BF331A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251766"/>
            <a:ext cx="12153900" cy="3302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A9F322"/>
          </a:solidFill>
          <a:ln>
            <a:solidFill>
              <a:srgbClr val="A9F322"/>
            </a:solidFill>
          </a:ln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rgbClr val="09420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64" name="Imagen 63">
            <a:extLst>
              <a:ext uri="{FF2B5EF4-FFF2-40B4-BE49-F238E27FC236}">
                <a16:creationId xmlns:a16="http://schemas.microsoft.com/office/drawing/2014/main" id="{4375456E-F682-084A-B3A5-6E6AB428303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  <p:pic>
        <p:nvPicPr>
          <p:cNvPr id="66" name="Imagen 65">
            <a:extLst>
              <a:ext uri="{FF2B5EF4-FFF2-40B4-BE49-F238E27FC236}">
                <a16:creationId xmlns:a16="http://schemas.microsoft.com/office/drawing/2014/main" id="{B5B94AC3-518B-7543-8544-00BB139AEF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31449" y="3401634"/>
            <a:ext cx="1841500" cy="1828800"/>
          </a:xfrm>
          <a:prstGeom prst="rect">
            <a:avLst/>
          </a:prstGeom>
        </p:spPr>
      </p:pic>
      <p:pic>
        <p:nvPicPr>
          <p:cNvPr id="68" name="Imagen 67">
            <a:extLst>
              <a:ext uri="{FF2B5EF4-FFF2-40B4-BE49-F238E27FC236}">
                <a16:creationId xmlns:a16="http://schemas.microsoft.com/office/drawing/2014/main" id="{C196663A-B7EB-BA48-886B-F3B74F537D1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87329" y="6215542"/>
            <a:ext cx="1955800" cy="1828800"/>
          </a:xfrm>
          <a:prstGeom prst="rect">
            <a:avLst/>
          </a:prstGeom>
        </p:spPr>
      </p:pic>
      <p:pic>
        <p:nvPicPr>
          <p:cNvPr id="70" name="Imagen 69">
            <a:extLst>
              <a:ext uri="{FF2B5EF4-FFF2-40B4-BE49-F238E27FC236}">
                <a16:creationId xmlns:a16="http://schemas.microsoft.com/office/drawing/2014/main" id="{43975ECA-06F8-4645-ACF0-B32CCD117F5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37799" y="11684286"/>
            <a:ext cx="1828800" cy="2057400"/>
          </a:xfrm>
          <a:prstGeom prst="rect">
            <a:avLst/>
          </a:prstGeom>
        </p:spPr>
      </p:pic>
      <p:pic>
        <p:nvPicPr>
          <p:cNvPr id="72" name="Imagen 71">
            <a:extLst>
              <a:ext uri="{FF2B5EF4-FFF2-40B4-BE49-F238E27FC236}">
                <a16:creationId xmlns:a16="http://schemas.microsoft.com/office/drawing/2014/main" id="{28DD626C-1E58-6245-A82D-6F3EBF8D2AC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049425" y="9279700"/>
            <a:ext cx="18796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1033</TotalTime>
  <Words>39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48</cp:revision>
  <dcterms:created xsi:type="dcterms:W3CDTF">2024-09-30T18:42:26Z</dcterms:created>
  <dcterms:modified xsi:type="dcterms:W3CDTF">2025-12-18T11:48:55Z</dcterms:modified>
</cp:coreProperties>
</file>